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legreya" panose="020B060402020202020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  <p:embeddedFont>
      <p:font typeface="Raleway" pitchFamily="2" charset="0"/>
      <p:regular r:id="rId30"/>
      <p:bold r:id="rId31"/>
      <p:italic r:id="rId32"/>
      <p:boldItalic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340b913d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340b913d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58ee5b729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58ee5b729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358ee5b729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358ee5b729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58ee5b72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58ee5b72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58ee5b72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58ee5b72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340b913de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340b913de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0f04b63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0f04b63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0c5c1e7e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0c5c1e7e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3340b913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3340b913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358ee5b7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358ee5b7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58ee5b72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58ee5b72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340b913d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340b913de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3340b913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3340b913d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ahoot.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Flowcharts to Code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supplemental lesson for AP CSP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298825" y="166375"/>
            <a:ext cx="29265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#2</a:t>
            </a:r>
            <a:endParaRPr/>
          </a:p>
        </p:txBody>
      </p:sp>
      <p:pic>
        <p:nvPicPr>
          <p:cNvPr id="155" name="Google Shape;155;p22" title="Flowchart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7725" y="152400"/>
            <a:ext cx="4010025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411625" y="828475"/>
            <a:ext cx="16794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selection. You will use 2 if statements.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192475" y="152400"/>
            <a:ext cx="22077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#3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192475" y="1319100"/>
            <a:ext cx="16794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selection. You will use 2 if statements.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A “wait” means to use a sleep().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3" name="Google Shape;163;p23" title="Flowchart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725" y="74300"/>
            <a:ext cx="4259724" cy="496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92475" y="152400"/>
            <a:ext cx="22077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#4</a:t>
            </a:r>
            <a:endParaRPr/>
          </a:p>
        </p:txBody>
      </p:sp>
      <p:sp>
        <p:nvSpPr>
          <p:cNvPr id="169" name="Google Shape;169;p24"/>
          <p:cNvSpPr txBox="1"/>
          <p:nvPr/>
        </p:nvSpPr>
        <p:spPr>
          <a:xfrm>
            <a:off x="192475" y="1319100"/>
            <a:ext cx="20016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iteration (a loop) and selection. 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You will use 2 if statements.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0" name="Google Shape;170;p24" title="Flowchart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575" y="152400"/>
            <a:ext cx="408639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192475" y="152400"/>
            <a:ext cx="22077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#5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192475" y="1319100"/>
            <a:ext cx="20016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iteration (a loop) and selection. 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You will use 1 </a:t>
            </a:r>
            <a:b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if statement.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5" title="Flowchart 5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575" y="152400"/>
            <a:ext cx="6372225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92475" y="152400"/>
            <a:ext cx="2207700" cy="10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#6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192475" y="1319100"/>
            <a:ext cx="20016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has iteration (a loop) and selection. 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The loop is indicated by the arrows – there is not a specific flowchart symbol for it.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4" name="Google Shape;184;p26" title="Mission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575" y="152400"/>
            <a:ext cx="370149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59300" y="178325"/>
            <a:ext cx="5316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Summary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2996525" y="846700"/>
            <a:ext cx="5332800" cy="3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" sz="2000" b="1">
                <a:solidFill>
                  <a:srgbClr val="FF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algorithm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</a:t>
            </a:r>
            <a:r>
              <a:rPr lang="en" sz="2000">
                <a:solidFill>
                  <a:srgbClr val="55555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sequence of steps for completing a task.</a:t>
            </a:r>
            <a:endParaRPr sz="2000" b="1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</a:t>
            </a:r>
            <a:r>
              <a:rPr lang="en" sz="2000" b="1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A </a:t>
            </a:r>
            <a:r>
              <a:rPr lang="en" sz="20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a diagram that uses shapes, lines, and arrows to sequence steps.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rgbClr val="4B4F58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sz="20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is a visual representation of the input, output, decisions, and actions that take place within a program. </a:t>
            </a:r>
            <a:endParaRPr sz="20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426375" y="4408675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rgbClr val="009688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https://www.teachwithict.com/flowcharts.html#google_vignette</a:t>
            </a:r>
            <a:r>
              <a:rPr lang="en" sz="1000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300" y="846700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Review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Flowcharts can help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Organize your thoughts and ideas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shapes to visualize the solution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Track variables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computations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for patterns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50" y="1024500"/>
            <a:ext cx="2565150" cy="36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https://en.wikiversity.org/wiki/File:ThinkLikeComputerFlowchart.svg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Review</a:t>
            </a: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flowchart visualizes the algorithm, or how to solve the problem.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It is like a graphic organizer.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four common shapes used when creating a flowchart: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77" name="Google Shape;77;p15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540700" y="227425"/>
            <a:ext cx="22617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Symbols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3278700" y="227425"/>
            <a:ext cx="2440260" cy="778356"/>
          </a:xfrm>
          <a:prstGeom prst="flowChartTerminator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457375" y="311575"/>
            <a:ext cx="2082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start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stop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5902925" y="204913"/>
            <a:ext cx="17301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an oval to mark the beginning and end of the program.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3331275" y="1279725"/>
            <a:ext cx="2440200" cy="7785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420550" y="1363875"/>
            <a:ext cx="2261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output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955500" y="1319000"/>
            <a:ext cx="19038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960900" y="1096975"/>
            <a:ext cx="287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parallelogram to show input or output.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the button pressed.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text on the console panel, LEDs lit, a sound played or movement.</a:t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3351875" y="2416175"/>
            <a:ext cx="2440250" cy="7783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/>
          <p:nvPr/>
        </p:nvSpPr>
        <p:spPr>
          <a:xfrm>
            <a:off x="3457375" y="3552475"/>
            <a:ext cx="2366650" cy="119910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336200" y="2542400"/>
            <a:ext cx="2440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action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process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457375" y="3889075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decision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5960900" y="23597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rectangle to process an action. It could be used to assign a value to a variable, or increment a counter, or get a random number.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5960900" y="34376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diamond to make decisions. This shape will have two or more lines that come from it – one for each outcome. This step might ask a question or provide options. The result could be true or false, yes or no, or choices (red, blue, or green).</a:t>
            </a: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69450" y="3437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lines to connect the shapes. The arrows show the direction of the steps. Some lines should include labels, such as yes or no, to explain what is happening.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244200" y="2016500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flow lines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1274825" y="2854700"/>
            <a:ext cx="128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790975" y="2570700"/>
            <a:ext cx="0" cy="7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88350" y="445025"/>
            <a:ext cx="8252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to Code Assignment</a:t>
            </a:r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an earlier assignment, you created a flowchart from existing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today’s lesson, you will use a flowchart to create Python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07" name="Google Shape;107;p17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688350" y="445025"/>
            <a:ext cx="8252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and Code review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4720675" y="1024500"/>
            <a:ext cx="40854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Practice with Kahoot!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Use your phone or computer.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Go to </a:t>
            </a:r>
            <a:r>
              <a:rPr lang="en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kahoot.it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Type in the game PIN from your teacher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975" y="1142374"/>
            <a:ext cx="3889774" cy="21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244025" y="255700"/>
            <a:ext cx="2650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2694800" y="192575"/>
            <a:ext cx="6195300" cy="10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you will be given a flowchart, and you need to write the Python code that it visualizes.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236388" y="1329525"/>
            <a:ext cx="2208875" cy="715250"/>
          </a:xfrm>
          <a:prstGeom prst="flowChartInputOutpu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a heart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4554088" y="1277075"/>
            <a:ext cx="2208875" cy="715250"/>
          </a:xfrm>
          <a:prstGeom prst="flowChartInputOutpu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  <p:cxnSp>
        <p:nvCxnSpPr>
          <p:cNvPr id="124" name="Google Shape;124;p19"/>
          <p:cNvCxnSpPr/>
          <p:nvPr/>
        </p:nvCxnSpPr>
        <p:spPr>
          <a:xfrm>
            <a:off x="4346200" y="1308500"/>
            <a:ext cx="0" cy="351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9"/>
          <p:cNvSpPr/>
          <p:nvPr/>
        </p:nvSpPr>
        <p:spPr>
          <a:xfrm>
            <a:off x="236400" y="2495200"/>
            <a:ext cx="1882800" cy="7152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Initialize count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4622450" y="2353100"/>
            <a:ext cx="1882800" cy="7152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Increment the count</a:t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194351" y="3601525"/>
            <a:ext cx="2072025" cy="77835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Was button A pressed?</a:t>
            </a:r>
            <a:endParaRPr sz="1300"/>
          </a:p>
        </p:txBody>
      </p:sp>
      <p:sp>
        <p:nvSpPr>
          <p:cNvPr id="128" name="Google Shape;128;p19"/>
          <p:cNvSpPr/>
          <p:nvPr/>
        </p:nvSpPr>
        <p:spPr>
          <a:xfrm>
            <a:off x="4433125" y="3429125"/>
            <a:ext cx="2208875" cy="77835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count &lt; 5?</a:t>
            </a:r>
            <a:endParaRPr sz="1200"/>
          </a:p>
        </p:txBody>
      </p:sp>
      <p:sp>
        <p:nvSpPr>
          <p:cNvPr id="129" name="Google Shape;129;p19"/>
          <p:cNvSpPr txBox="1"/>
          <p:nvPr/>
        </p:nvSpPr>
        <p:spPr>
          <a:xfrm>
            <a:off x="2266375" y="1581950"/>
            <a:ext cx="19851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display.show(pic.HEART)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6620900" y="1534600"/>
            <a:ext cx="2269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display.print(“Press a button)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2266375" y="2624075"/>
            <a:ext cx="19851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count = 0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642000" y="2495200"/>
            <a:ext cx="19851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count = count + 1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832300" y="4116850"/>
            <a:ext cx="25140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if buttons.was_pressed(BTN_A):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6728825" y="3902375"/>
            <a:ext cx="25140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if count &lt; 5: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Turn!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Python code from a flowchart.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463" y="708688"/>
            <a:ext cx="2507225" cy="393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713" y="1810113"/>
            <a:ext cx="2667250" cy="21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311700" y="1148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#1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411625" y="828475"/>
            <a:ext cx="1854300" cy="25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FF"/>
                </a:solidFill>
                <a:latin typeface="Proxima Nova"/>
                <a:ea typeface="Proxima Nova"/>
                <a:cs typeface="Proxima Nova"/>
                <a:sym typeface="Proxima Nova"/>
              </a:rPr>
              <a:t>This program is sequential.</a:t>
            </a:r>
            <a:endParaRPr sz="1800">
              <a:solidFill>
                <a:srgbClr val="0000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9" name="Google Shape;149;p21" title="Flowchart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0075" y="310525"/>
            <a:ext cx="2361825" cy="460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On-screen Show (16:9)</PresentationFormat>
  <Paragraphs>77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Roboto</vt:lpstr>
      <vt:lpstr>Raleway</vt:lpstr>
      <vt:lpstr>Noto Sans Symbols</vt:lpstr>
      <vt:lpstr>Source Sans Pro</vt:lpstr>
      <vt:lpstr>Proxima Nova</vt:lpstr>
      <vt:lpstr>Arial</vt:lpstr>
      <vt:lpstr>Alegreya</vt:lpstr>
      <vt:lpstr>Montserrat</vt:lpstr>
      <vt:lpstr>Calibri</vt:lpstr>
      <vt:lpstr>Plum</vt:lpstr>
      <vt:lpstr>From Flowcharts to Code</vt:lpstr>
      <vt:lpstr>Flowcharts Review</vt:lpstr>
      <vt:lpstr>Flowcharts Review</vt:lpstr>
      <vt:lpstr>Flowchart Symbols Review</vt:lpstr>
      <vt:lpstr>Flowcharts to Code Assignment</vt:lpstr>
      <vt:lpstr>Flowchart and Code review</vt:lpstr>
      <vt:lpstr>Flowcharts</vt:lpstr>
      <vt:lpstr>Your Turn!</vt:lpstr>
      <vt:lpstr>Flowchart #1</vt:lpstr>
      <vt:lpstr>Flowchart #2</vt:lpstr>
      <vt:lpstr>Flowchart #3</vt:lpstr>
      <vt:lpstr>Flowchart #4</vt:lpstr>
      <vt:lpstr>Flowchart #5</vt:lpstr>
      <vt:lpstr>Flowchart #6</vt:lpstr>
      <vt:lpstr>Flowcharts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2025-05-09T17:36:57Z</dcterms:modified>
</cp:coreProperties>
</file>